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Oswald"/>
      <p:regular r:id="rId11"/>
      <p:bold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Oswald-regular.fntdata"/><Relationship Id="rId10" Type="http://schemas.openxmlformats.org/officeDocument/2006/relationships/slide" Target="slides/slide5.xml"/><Relationship Id="rId12" Type="http://schemas.openxmlformats.org/officeDocument/2006/relationships/font" Target="fonts/Oswald-bold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5b18b121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5b18b121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5b18b121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5b18b121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5b18b121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5b18b121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5b18b121d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5b18b121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9" Type="http://schemas.openxmlformats.org/officeDocument/2006/relationships/image" Target="../media/image26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6.png"/><Relationship Id="rId8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Relationship Id="rId5" Type="http://schemas.openxmlformats.org/officeDocument/2006/relationships/image" Target="../media/image9.png"/><Relationship Id="rId6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png"/><Relationship Id="rId4" Type="http://schemas.openxmlformats.org/officeDocument/2006/relationships/image" Target="../media/image17.png"/><Relationship Id="rId5" Type="http://schemas.openxmlformats.org/officeDocument/2006/relationships/image" Target="../media/image19.png"/><Relationship Id="rId6" Type="http://schemas.openxmlformats.org/officeDocument/2006/relationships/image" Target="../media/image28.png"/><Relationship Id="rId7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25.png"/><Relationship Id="rId6" Type="http://schemas.openxmlformats.org/officeDocument/2006/relationships/image" Target="../media/image15.png"/><Relationship Id="rId7" Type="http://schemas.openxmlformats.org/officeDocument/2006/relationships/image" Target="../media/image20.png"/><Relationship Id="rId8" Type="http://schemas.openxmlformats.org/officeDocument/2006/relationships/image" Target="../media/image3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11" Type="http://schemas.openxmlformats.org/officeDocument/2006/relationships/image" Target="../media/image24.png"/><Relationship Id="rId10" Type="http://schemas.openxmlformats.org/officeDocument/2006/relationships/image" Target="../media/image16.png"/><Relationship Id="rId12" Type="http://schemas.openxmlformats.org/officeDocument/2006/relationships/image" Target="../media/image27.png"/><Relationship Id="rId9" Type="http://schemas.openxmlformats.org/officeDocument/2006/relationships/image" Target="../media/image31.png"/><Relationship Id="rId5" Type="http://schemas.openxmlformats.org/officeDocument/2006/relationships/image" Target="../media/image30.png"/><Relationship Id="rId6" Type="http://schemas.openxmlformats.org/officeDocument/2006/relationships/image" Target="../media/image13.png"/><Relationship Id="rId7" Type="http://schemas.openxmlformats.org/officeDocument/2006/relationships/image" Target="../media/image21.png"/><Relationship Id="rId8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Salón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000" y="1004325"/>
            <a:ext cx="1760374" cy="176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2150" y="358300"/>
            <a:ext cx="1312925" cy="182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00375" y="2111075"/>
            <a:ext cx="3143250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34975" y="358300"/>
            <a:ext cx="2143125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7">
            <a:alphaModFix/>
          </a:blip>
          <a:srcRect b="0" l="0" r="49864" t="0"/>
          <a:stretch/>
        </p:blipFill>
        <p:spPr>
          <a:xfrm>
            <a:off x="820822" y="3233250"/>
            <a:ext cx="1535099" cy="115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82725" y="2041450"/>
            <a:ext cx="2214549" cy="28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46300" y="485675"/>
            <a:ext cx="1226151" cy="1226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517525" y="358300"/>
            <a:ext cx="19008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pasillo del colegio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375" y="1502175"/>
            <a:ext cx="1900850" cy="25344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828700" y="4116475"/>
            <a:ext cx="11187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Puerta con ventana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3483150" y="3235075"/>
            <a:ext cx="16242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Casilleros de dos niveles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2450" y="620775"/>
            <a:ext cx="3512555" cy="25344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6771300" y="4219650"/>
            <a:ext cx="11187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Luces de techo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5">
            <a:alphaModFix/>
          </a:blip>
          <a:srcRect b="59577" l="4538" r="5062" t="0"/>
          <a:stretch/>
        </p:blipFill>
        <p:spPr>
          <a:xfrm>
            <a:off x="5564575" y="3261425"/>
            <a:ext cx="3404950" cy="92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5576" y="538000"/>
            <a:ext cx="1807050" cy="19165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7135150" y="2454575"/>
            <a:ext cx="11187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Campana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Parque exterior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6300" y="446975"/>
            <a:ext cx="2758851" cy="206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525" y="1043125"/>
            <a:ext cx="2881150" cy="21608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517525" y="3288350"/>
            <a:ext cx="23328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 la silla para bebes</a:t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8598" y="2748037"/>
            <a:ext cx="2981750" cy="143699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6190588" y="4353400"/>
            <a:ext cx="23328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Araña para escalar (No debe ser igual a esta )</a:t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00350" y="2969875"/>
            <a:ext cx="1687025" cy="168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05701" y="502725"/>
            <a:ext cx="2154049" cy="2135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interior del </a:t>
            </a:r>
            <a:r>
              <a:rPr lang="es">
                <a:latin typeface="Oswald"/>
                <a:ea typeface="Oswald"/>
                <a:cs typeface="Oswald"/>
                <a:sym typeface="Oswald"/>
              </a:rPr>
              <a:t>hangar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4575" y="508550"/>
            <a:ext cx="2290500" cy="16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499" y="556775"/>
            <a:ext cx="2332799" cy="1411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9975" y="3102400"/>
            <a:ext cx="2388956" cy="191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19675" y="543325"/>
            <a:ext cx="1169457" cy="132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58500" y="2493700"/>
            <a:ext cx="3140300" cy="20935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/>
        </p:nvSpPr>
        <p:spPr>
          <a:xfrm>
            <a:off x="4083075" y="45872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Pantallas en pared</a:t>
            </a:r>
            <a:endParaRPr/>
          </a:p>
        </p:txBody>
      </p:sp>
      <p:sp>
        <p:nvSpPr>
          <p:cNvPr id="98" name="Google Shape;98;p16"/>
          <p:cNvSpPr txBox="1"/>
          <p:nvPr/>
        </p:nvSpPr>
        <p:spPr>
          <a:xfrm>
            <a:off x="6316850" y="20766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Mesas touch</a:t>
            </a:r>
            <a:endParaRPr/>
          </a:p>
        </p:txBody>
      </p:sp>
      <p:sp>
        <p:nvSpPr>
          <p:cNvPr id="99" name="Google Shape;99;p16"/>
          <p:cNvSpPr txBox="1"/>
          <p:nvPr/>
        </p:nvSpPr>
        <p:spPr>
          <a:xfrm>
            <a:off x="517525" y="28857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Consolas</a:t>
            </a:r>
            <a:endParaRPr/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8175" y="1003825"/>
            <a:ext cx="1940400" cy="194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522" y="2508288"/>
            <a:ext cx="668440" cy="129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/>
        </p:nvSpPr>
        <p:spPr>
          <a:xfrm>
            <a:off x="517525" y="358300"/>
            <a:ext cx="21417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Props Necesarios para el interior del hangar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7" name="Google Shape;10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3088" y="358300"/>
            <a:ext cx="1718276" cy="171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1400" y="466963"/>
            <a:ext cx="1718276" cy="179464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867038" y="285995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Arcos pasillos</a:t>
            </a:r>
            <a:endParaRPr/>
          </a:p>
        </p:txBody>
      </p:sp>
      <p:sp>
        <p:nvSpPr>
          <p:cNvPr id="110" name="Google Shape;110;p17"/>
          <p:cNvSpPr txBox="1"/>
          <p:nvPr/>
        </p:nvSpPr>
        <p:spPr>
          <a:xfrm>
            <a:off x="4420800" y="2178500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Sillas futuristas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8537" y="3362701"/>
            <a:ext cx="1959225" cy="132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/>
        </p:nvSpPr>
        <p:spPr>
          <a:xfrm>
            <a:off x="846850" y="459872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Compuertas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 rotWithShape="1">
          <a:blip r:embed="rId7">
            <a:alphaModFix/>
          </a:blip>
          <a:srcRect b="0" l="11145" r="41468" t="0"/>
          <a:stretch/>
        </p:blipFill>
        <p:spPr>
          <a:xfrm>
            <a:off x="2634300" y="3292225"/>
            <a:ext cx="1173025" cy="139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8525" y="1117709"/>
            <a:ext cx="3234074" cy="18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 rotWithShape="1">
          <a:blip r:embed="rId9">
            <a:alphaModFix/>
          </a:blip>
          <a:srcRect b="0" l="19065" r="42205" t="0"/>
          <a:stretch/>
        </p:blipFill>
        <p:spPr>
          <a:xfrm>
            <a:off x="4279738" y="2805450"/>
            <a:ext cx="1034724" cy="194867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3681650" y="468877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Escalera metalica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 rotWithShape="1">
          <a:blip r:embed="rId10">
            <a:alphaModFix/>
          </a:blip>
          <a:srcRect b="0" l="0" r="0" t="14177"/>
          <a:stretch/>
        </p:blipFill>
        <p:spPr>
          <a:xfrm>
            <a:off x="5786875" y="3746102"/>
            <a:ext cx="961900" cy="122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6306550" y="451432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Gabinetes en muros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636937" y="3169100"/>
            <a:ext cx="2087437" cy="122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369325" y="1061100"/>
            <a:ext cx="1637851" cy="92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 txBox="1"/>
          <p:nvPr/>
        </p:nvSpPr>
        <p:spPr>
          <a:xfrm>
            <a:off x="6901325" y="198237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7"/>
          <p:cNvSpPr txBox="1"/>
          <p:nvPr/>
        </p:nvSpPr>
        <p:spPr>
          <a:xfrm>
            <a:off x="6937400" y="1982375"/>
            <a:ext cx="23328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Luces de techo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 pared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